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sldIdLst>
    <p:sldId id="256" r:id="rId2"/>
    <p:sldId id="573" r:id="rId3"/>
    <p:sldId id="668" r:id="rId4"/>
    <p:sldId id="649" r:id="rId5"/>
    <p:sldId id="790" r:id="rId6"/>
    <p:sldId id="761" r:id="rId7"/>
    <p:sldId id="859" r:id="rId8"/>
    <p:sldId id="860" r:id="rId9"/>
    <p:sldId id="762" r:id="rId10"/>
    <p:sldId id="838" r:id="rId11"/>
    <p:sldId id="839" r:id="rId12"/>
    <p:sldId id="729" r:id="rId13"/>
    <p:sldId id="841" r:id="rId14"/>
    <p:sldId id="863" r:id="rId15"/>
    <p:sldId id="864" r:id="rId16"/>
    <p:sldId id="865" r:id="rId17"/>
    <p:sldId id="857" r:id="rId18"/>
    <p:sldId id="840" r:id="rId19"/>
    <p:sldId id="727" r:id="rId20"/>
    <p:sldId id="856" r:id="rId21"/>
    <p:sldId id="728" r:id="rId22"/>
    <p:sldId id="861" r:id="rId23"/>
    <p:sldId id="664" r:id="rId24"/>
    <p:sldId id="847" r:id="rId25"/>
    <p:sldId id="846" r:id="rId26"/>
    <p:sldId id="796" r:id="rId27"/>
    <p:sldId id="862" r:id="rId28"/>
    <p:sldId id="820" r:id="rId29"/>
    <p:sldId id="754" r:id="rId30"/>
    <p:sldId id="738" r:id="rId31"/>
    <p:sldId id="795" r:id="rId32"/>
    <p:sldId id="739" r:id="rId33"/>
    <p:sldId id="858" r:id="rId34"/>
    <p:sldId id="818" r:id="rId35"/>
    <p:sldId id="819" r:id="rId36"/>
    <p:sldId id="797" r:id="rId37"/>
    <p:sldId id="719" r:id="rId38"/>
    <p:sldId id="866" r:id="rId39"/>
    <p:sldId id="867" r:id="rId40"/>
    <p:sldId id="868" r:id="rId41"/>
    <p:sldId id="869" r:id="rId42"/>
    <p:sldId id="870" r:id="rId43"/>
    <p:sldId id="871" r:id="rId44"/>
    <p:sldId id="872" r:id="rId45"/>
    <p:sldId id="873" r:id="rId46"/>
    <p:sldId id="874" r:id="rId47"/>
    <p:sldId id="833" r:id="rId48"/>
    <p:sldId id="834" r:id="rId49"/>
    <p:sldId id="835" r:id="rId50"/>
    <p:sldId id="836" r:id="rId51"/>
    <p:sldId id="837" r:id="rId5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DFE"/>
    <a:srgbClr val="F395EF"/>
    <a:srgbClr val="F46234"/>
    <a:srgbClr val="E5F177"/>
    <a:srgbClr val="628BFE"/>
    <a:srgbClr val="6165FF"/>
    <a:srgbClr val="8DEAF7"/>
    <a:srgbClr val="95CBE3"/>
    <a:srgbClr val="E62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MARZO</a:t>
            </a:r>
            <a:r>
              <a:rPr lang="es-ES" sz="3200" b="1" i="0" u="none" strike="noStrike" kern="1200" dirty="0">
                <a:solidFill>
                  <a:srgbClr val="00B05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2023</a:t>
            </a:r>
            <a:endParaRPr lang="en-US" sz="3200" b="1" i="0" u="none" strike="noStrike" kern="12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57163467847769"/>
          <c:y val="2.0706620005832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Lbls>
            <c:dLbl>
              <c:idx val="0"/>
              <c:layout>
                <c:manualLayout>
                  <c:x val="-0.11876476377952756"/>
                  <c:y val="-0.232741178186060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81%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MANTENIMIENTO ADICIONAL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81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9.7994712136574263E-2"/>
                  <c:y val="-0.469799562507882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98%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3.6123231197869102E-2"/>
                  <c:y val="5.7847322129961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2%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00B050"/>
                </a:solidFill>
                <a:latin typeface="Arial Black" panose="020B0A04020102020204" pitchFamily="34" charset="0"/>
              </a:rPr>
              <a:t>GASTOS MARZO 2023</a:t>
            </a:r>
          </a:p>
        </c:rich>
      </c:tx>
      <c:layout>
        <c:manualLayout>
          <c:xMode val="edge"/>
          <c:yMode val="edge"/>
          <c:x val="0.29668233267716537"/>
          <c:y val="2.3085739282589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4200836614173229"/>
                  <c:y val="-0.15539676290463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5.3447588582677126E-2"/>
                  <c:y val="-0.56592300962379705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4</a:t>
                    </a:r>
                    <a:r>
                      <a:rPr lang="en-US" sz="2400" dirty="0" smtClean="0"/>
                      <a:t>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23425164041994753"/>
                  <c:y val="-0.3602735491396909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</a:t>
                    </a:r>
                    <a:r>
                      <a:rPr lang="en-US" sz="2000" dirty="0" smtClean="0"/>
                      <a:t>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0048507217847766"/>
                  <c:y val="0.4507407407407407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7%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5855536417322835"/>
                  <c:y val="0.1256937882764654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5%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2.0557906824147019E-2"/>
                  <c:y val="4.185578885972586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3782086614173228"/>
                  <c:y val="0.3814529017206182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7%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8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5</c:v>
                </c:pt>
                <c:pt idx="1">
                  <c:v>18</c:v>
                </c:pt>
                <c:pt idx="2">
                  <c:v>7</c:v>
                </c:pt>
                <c:pt idx="3">
                  <c:v>7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4146981629"/>
          <c:y val="0.12468985126859143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7282089223750952"/>
                  <c:y val="-0.167856001540726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40%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3985513596066818"/>
                  <c:y val="5.69511834186853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60%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942204626905385"/>
                  <c:y val="-0.172819463568471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15%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2303220117738404"/>
                  <c:y val="0.100133185050987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85%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0.20374</cdr:x>
      <cdr:y>0.22717</cdr:y>
    </cdr:from>
    <cdr:to>
      <cdr:x>0.24724</cdr:x>
      <cdr:y>0.29434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483998" y="1557963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5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0.1135</cdr:x>
      <cdr:y>0.31025</cdr:y>
    </cdr:from>
    <cdr:to>
      <cdr:x>0.16109</cdr:x>
      <cdr:y>0.39283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383792" y="2127717"/>
          <a:ext cx="580217" cy="566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7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0.15538</cdr:x>
      <cdr:y>0.25197</cdr:y>
    </cdr:from>
    <cdr:to>
      <cdr:x>0.20297</cdr:x>
      <cdr:y>0.31648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894393" y="1728010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6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0.28021</cdr:x>
      <cdr:y>0.13867</cdr:y>
    </cdr:from>
    <cdr:to>
      <cdr:x>0.32821</cdr:x>
      <cdr:y>0.23373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3416320" y="950976"/>
          <a:ext cx="585216" cy="6519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1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22F89-6AC7-B53C-CA32-98DC8A3E7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50431A-E475-CC52-7D97-541A4B043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409A3-E42D-A276-6F2E-F3ABC3A5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13/06/2023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329F8-E72A-15F3-A378-B4EAE9B6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8BD746-E619-EB29-38CC-CE6FA5FA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978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CD39C-A543-D02B-DFB1-BC54FC9E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9A195A-01B5-29F4-FA31-B97D7FD1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752FC2-5C57-483F-043C-0877923B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4DE90-A315-5740-71B9-5D9102B7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95FF15-212A-81EF-59F2-EEB7DE1C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8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AAB93B-B073-76DB-BC9D-2B84D5306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A02F5-2D44-334B-D8B9-D60B2DED0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8B3A77-9A49-7419-68D4-8AE23E83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11434B-C2B7-C6EB-3975-243303FE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6D28C0-9DA0-2F56-CEBD-080F4275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9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D0262-6D88-1390-DCDE-2C69AE95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44346D-AD3D-E8B2-58EC-D1A0BDEBA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6122C9-C1B6-B4B2-3FEC-87DA06FF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8CD35-0F12-C07A-45A2-59687267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210C83-172E-B43B-9688-84343ED82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2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7F065-ACEB-A5E8-EBB9-972E4906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0E5B97-FEE1-561F-9A3A-C077322E4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F2B526-4F0A-319E-FA86-A6F027D3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140D44-D6A2-CB4C-673F-0EF322DE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CC9493-1561-C002-CD78-B95593F1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6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444B8-B034-DFDF-BF76-5B5F1A20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180A0E-12A1-561A-B773-7C5FEE270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FAF65C-BC81-70F4-06CE-790584CE3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EC7603-CAA1-A2CD-AD26-9C22C6CB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CBC431-7643-95DF-7E7F-6C8832F0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3BEF0A-B19C-FF3C-7AFC-24A48372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94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BCEFE-C6AA-90D8-F09A-5CB46BE0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44774A-EC4E-62CF-F911-ACBD480B4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29F623-1A25-5857-5475-9F6818A09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BC4406-20A4-6D3F-4CD8-8DAFE87EA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2A5BD9-E7B0-67F9-2B8A-1A45BD649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E7956C-F016-33EB-62B1-7C402A679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BD1CC1-69F9-C496-726B-A7ADA64AC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F361EB-9838-D01C-FD19-E72F8E5D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85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33B57-BD9B-DD51-1918-EE2B5A61A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966487-3556-6E6C-5B81-AED0E0F5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468C07-6E54-4CFD-D2FB-12B442D2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A55772-173C-732F-9DC3-F87DD0C1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8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8EB67CC-4727-769F-A0DF-932F816ED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4AF5285-7D14-AB2E-DDBB-E6D641182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E48973-3CCC-0888-A64F-AC51A99A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6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E3E2-57B2-829F-4E16-E14A8E27B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1C591-50E4-EFFD-C9A7-AD124E76E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9DDFCB-DC6C-60A0-655F-242F531CE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680AD5-07C9-680C-4776-20EAF282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84205A-BF27-C038-7DB7-838405DE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B4A6F-44E7-A071-61EC-60F5DB90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62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C6FCB-F7EA-10D0-D498-2DA8EDF5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857A21-1F14-7DD4-AEAD-81427E59D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F53BDE-8071-9AC7-FB33-8E5D00F15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2FCCB1-ABE9-7AF1-A84D-A0C9D027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00503B-4CF7-D7F3-E100-B55857C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96BD8E-DE56-DE93-3B20-1F59E52B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9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1639BF4-D748-C8CA-EF83-C4FC3624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018727-BE2D-352D-FA22-37CDBAB18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3903A-F8BC-D7C2-3607-AFEA0012F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D7702A-D522-9970-F18F-E6A94661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747AFB-92C9-000F-A0EA-CEFF88A3F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3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545009" y="364040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00B050"/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rgbClr val="00B050"/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-24385" y="4879044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rgbClr val="00B050"/>
                </a:solidFill>
                <a:latin typeface="Arial Black" panose="020B0A04020102020204" pitchFamily="34" charset="0"/>
              </a:rPr>
              <a:t>MARZO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292F27-C851-67CB-2CEC-31AEA56A8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WhatsApp Video 2023-03-31 at 4.06.38 PM">
            <a:hlinkClick r:id="" action="ppaction://media"/>
            <a:extLst>
              <a:ext uri="{FF2B5EF4-FFF2-40B4-BE49-F238E27FC236}">
                <a16:creationId xmlns:a16="http://schemas.microsoft.com/office/drawing/2014/main" id="{31933772-E6DC-6124-5246-0A971101C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729" y="1031748"/>
            <a:ext cx="3352800" cy="47945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2FC34D-6899-83F5-D8EB-7911C340FCB6}"/>
              </a:ext>
            </a:extLst>
          </p:cNvPr>
          <p:cNvSpPr txBox="1"/>
          <p:nvPr/>
        </p:nvSpPr>
        <p:spPr>
          <a:xfrm>
            <a:off x="6989001" y="329184"/>
            <a:ext cx="433425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AB7702-548D-5F78-159F-E356A612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97297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742922-08C2-C815-0B49-9A25B867E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7" y="0"/>
            <a:ext cx="6394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1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08480" y="1844199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 MANTENIMIENTO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CONDOMINO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5FD606-223C-1CF6-1394-D0E329EBD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0"/>
            <a:ext cx="639470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84B1E8-A839-2A4E-D590-D233B2158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0"/>
            <a:ext cx="5748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2C1F56-1156-F696-31C0-C7FD9036C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F59A1B-65D2-AB85-B263-57D1056C9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4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48E686-3A59-F5C8-0956-AC38D57A6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3107C4-C45B-1A5D-A17F-74E6BE63C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2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AF6D1C-76CC-AC80-A660-3CB523BEC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BF1398-C46E-8D88-6D95-4725D798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80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8666" y="1807623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COLOCACION RIEGO X GOTEO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F33089-32B8-2178-FC2D-91E38839E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340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B77FB0-A921-4681-9346-4A5695167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08" y="0"/>
            <a:ext cx="5498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D1B5183-94A7-CD04-B8FB-0A03433E8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5533" y="76424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FUGAS DE AGUA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4B720B1-E147-233F-9825-EA153CEEB2AE}"/>
              </a:ext>
            </a:extLst>
          </p:cNvPr>
          <p:cNvSpPr txBox="1"/>
          <p:nvPr/>
        </p:nvSpPr>
        <p:spPr>
          <a:xfrm rot="10800000" flipV="1">
            <a:off x="2612136" y="2875003"/>
            <a:ext cx="3953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B050"/>
                </a:solidFill>
              </a:rPr>
              <a:t>PASEO DE LAS COLINAS 26</a:t>
            </a:r>
          </a:p>
          <a:p>
            <a:r>
              <a:rPr lang="es-MX" sz="2400" b="1" dirty="0">
                <a:solidFill>
                  <a:srgbClr val="00B050"/>
                </a:solidFill>
              </a:rPr>
              <a:t>LAURELES 20</a:t>
            </a:r>
          </a:p>
          <a:p>
            <a:r>
              <a:rPr lang="es-MX" sz="2400" b="1" dirty="0">
                <a:solidFill>
                  <a:srgbClr val="00B050"/>
                </a:solidFill>
              </a:rPr>
              <a:t>MAPLES 3</a:t>
            </a:r>
          </a:p>
          <a:p>
            <a:r>
              <a:rPr lang="es-MX" sz="2400" b="1" dirty="0">
                <a:solidFill>
                  <a:srgbClr val="00B050"/>
                </a:solidFill>
              </a:rPr>
              <a:t>MANZANA 14</a:t>
            </a:r>
          </a:p>
          <a:p>
            <a:r>
              <a:rPr lang="es-MX" sz="2400" b="1" dirty="0">
                <a:solidFill>
                  <a:srgbClr val="00B050"/>
                </a:solidFill>
              </a:rPr>
              <a:t>AHUEHUETES 12</a:t>
            </a:r>
          </a:p>
          <a:p>
            <a:r>
              <a:rPr lang="es-MX" sz="2400" b="1" dirty="0">
                <a:solidFill>
                  <a:srgbClr val="00B050"/>
                </a:solidFill>
              </a:rPr>
              <a:t>SAUCE 2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699035B-6A02-1507-3860-15C5FE82C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5232" cy="6858000"/>
          </a:xfrm>
          <a:prstGeom prst="rect">
            <a:avLst/>
          </a:prstGeom>
        </p:spPr>
      </p:pic>
      <p:pic>
        <p:nvPicPr>
          <p:cNvPr id="9" name="WhatsApp Video 2023-04-14 at 7.01.04 PM">
            <a:hlinkClick r:id="" action="ppaction://media"/>
            <a:extLst>
              <a:ext uri="{FF2B5EF4-FFF2-40B4-BE49-F238E27FC236}">
                <a16:creationId xmlns:a16="http://schemas.microsoft.com/office/drawing/2014/main" id="{2F3177AE-1221-B25D-A699-13776B051B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7141" y="901954"/>
            <a:ext cx="3352800" cy="50540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CBAB8C0-2553-CE24-EA0C-DEA1C5BDA47F}"/>
              </a:ext>
            </a:extLst>
          </p:cNvPr>
          <p:cNvSpPr txBox="1"/>
          <p:nvPr/>
        </p:nvSpPr>
        <p:spPr>
          <a:xfrm>
            <a:off x="6606413" y="201168"/>
            <a:ext cx="433425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3-27 at 11.59.19 AM">
            <a:hlinkClick r:id="" action="ppaction://media"/>
            <a:extLst>
              <a:ext uri="{FF2B5EF4-FFF2-40B4-BE49-F238E27FC236}">
                <a16:creationId xmlns:a16="http://schemas.microsoft.com/office/drawing/2014/main" id="{71C45ACD-0BFD-C0B0-1F84-B120817DD8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104" y="731520"/>
            <a:ext cx="3352800" cy="5123688"/>
          </a:xfrm>
          <a:prstGeom prst="rect">
            <a:avLst/>
          </a:prstGeom>
        </p:spPr>
      </p:pic>
      <p:pic>
        <p:nvPicPr>
          <p:cNvPr id="5" name="WhatsApp Video 2023-03-30 at 1.11.12 AM">
            <a:hlinkClick r:id="" action="ppaction://media"/>
            <a:extLst>
              <a:ext uri="{FF2B5EF4-FFF2-40B4-BE49-F238E27FC236}">
                <a16:creationId xmlns:a16="http://schemas.microsoft.com/office/drawing/2014/main" id="{9567CA37-E9E8-BDF3-4726-D6A04BFB9C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6096" y="962406"/>
            <a:ext cx="3352800" cy="49331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8B0D4D-C89E-5879-489D-D8D46E3615A9}"/>
              </a:ext>
            </a:extLst>
          </p:cNvPr>
          <p:cNvSpPr txBox="1"/>
          <p:nvPr/>
        </p:nvSpPr>
        <p:spPr>
          <a:xfrm>
            <a:off x="972376" y="182880"/>
            <a:ext cx="433425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PARA VER EL VIDEO TOCAR LA FOTOGRAFIA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347E10-3F26-15BB-6FCF-BFAF430F6656}"/>
              </a:ext>
            </a:extLst>
          </p:cNvPr>
          <p:cNvSpPr txBox="1"/>
          <p:nvPr/>
        </p:nvSpPr>
        <p:spPr>
          <a:xfrm>
            <a:off x="7043865" y="182880"/>
            <a:ext cx="433425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4-14 at 7.01.03 PM">
            <a:hlinkClick r:id="" action="ppaction://media"/>
            <a:extLst>
              <a:ext uri="{FF2B5EF4-FFF2-40B4-BE49-F238E27FC236}">
                <a16:creationId xmlns:a16="http://schemas.microsoft.com/office/drawing/2014/main" id="{E950971B-6141-4266-9CEF-D2A5FC8FA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911" y="201676"/>
            <a:ext cx="3352800" cy="6096000"/>
          </a:xfrm>
          <a:prstGeom prst="rect">
            <a:avLst/>
          </a:prstGeom>
        </p:spPr>
      </p:pic>
      <p:pic>
        <p:nvPicPr>
          <p:cNvPr id="3" name="WhatsApp Video 2023-03-30 at 1.11.13 AM">
            <a:hlinkClick r:id="" action="ppaction://media"/>
            <a:extLst>
              <a:ext uri="{FF2B5EF4-FFF2-40B4-BE49-F238E27FC236}">
                <a16:creationId xmlns:a16="http://schemas.microsoft.com/office/drawing/2014/main" id="{38B60E2D-C70C-6CE4-A737-3A369AE7390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0363" y="922020"/>
            <a:ext cx="3352800" cy="50139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11B1D4-242F-D987-A175-A5CF11961F74}"/>
              </a:ext>
            </a:extLst>
          </p:cNvPr>
          <p:cNvSpPr txBox="1"/>
          <p:nvPr/>
        </p:nvSpPr>
        <p:spPr>
          <a:xfrm>
            <a:off x="6892164" y="238760"/>
            <a:ext cx="433425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34558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01800" y="1231392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D3C9C9-CF09-2993-80AC-5ADFE6B3E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7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BDF514-693E-3C84-3F1F-BAFE3C18D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CD066B-6503-72EF-78B4-30EE6C424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8" y="0"/>
            <a:ext cx="645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41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20920" y="865632"/>
            <a:ext cx="878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CONTINUACION DE LA COLOCACION DE LA CERCA ELECTRIFICADA PERIMETRO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1457298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6D38A38-81C8-6DC8-0915-E3EB98DA2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FAEBB7A-BF41-4A5B-96FD-BE42EDD11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7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92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2E025FA-DDB5-942F-43E3-9AE459B82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5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01800" y="2219974"/>
            <a:ext cx="878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MEJORAS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CASETA VIGILANCIA</a:t>
            </a:r>
          </a:p>
        </p:txBody>
      </p:sp>
    </p:spTree>
    <p:extLst>
      <p:ext uri="{BB962C8B-B14F-4D97-AF65-F5344CB8AC3E}">
        <p14:creationId xmlns:p14="http://schemas.microsoft.com/office/powerpoint/2010/main" val="302206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92BC5CE-6EB7-9739-C41F-ACD5643C7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5303520" cy="68488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28CCC5-A606-3589-FC11-5045D0420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-9144"/>
            <a:ext cx="6888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B54C36-7A90-67F7-A8AF-2FDE0626E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64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F066F1-148E-5558-4EAE-1AA30362F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573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9819D0-D333-AA01-6F86-7493DFE63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C1F3A6-7C5A-003F-E54F-C2A2714C4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B141A2-F2D4-290B-042D-7ED6535D7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F448EB-EC23-0EDA-C331-B2E75040C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84E4533-68D0-CC81-ED68-BCE948830C6E}"/>
              </a:ext>
            </a:extLst>
          </p:cNvPr>
          <p:cNvSpPr txBox="1"/>
          <p:nvPr/>
        </p:nvSpPr>
        <p:spPr>
          <a:xfrm>
            <a:off x="1701800" y="2311414"/>
            <a:ext cx="878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CUMPLIENDO CON LA  NOM- 30</a:t>
            </a:r>
          </a:p>
        </p:txBody>
      </p:sp>
    </p:spTree>
    <p:extLst>
      <p:ext uri="{BB962C8B-B14F-4D97-AF65-F5344CB8AC3E}">
        <p14:creationId xmlns:p14="http://schemas.microsoft.com/office/powerpoint/2010/main" val="2552140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2392D2-E9B4-6293-18EA-BBC8BE06E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B170F9-C78B-BFA6-0CA7-DB6A78656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47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E770A2E-7120-9040-48AE-ADEB96411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1CA393-5104-E15A-9AC3-9A9A51D6D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56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1926FB6-91ED-15A9-609D-9FD4359EAF9B}"/>
              </a:ext>
            </a:extLst>
          </p:cNvPr>
          <p:cNvSpPr txBox="1"/>
          <p:nvPr/>
        </p:nvSpPr>
        <p:spPr>
          <a:xfrm>
            <a:off x="1701800" y="1323862"/>
            <a:ext cx="878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VENECIANOS</a:t>
            </a:r>
          </a:p>
          <a:p>
            <a:pPr algn="ctr"/>
            <a:r>
              <a:rPr lang="es-MX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 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1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3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7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9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10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11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18</a:t>
            </a:r>
          </a:p>
          <a:p>
            <a:pPr algn="ctr"/>
            <a:r>
              <a:rPr lang="es-MX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19</a:t>
            </a:r>
          </a:p>
          <a:p>
            <a:pPr algn="ctr"/>
            <a:endParaRPr lang="es-MX" sz="48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17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63BF37-0B58-8E2B-71F5-7D27F72AE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8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F1EFB8-A41E-749B-E9DF-7D962DEA3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D0590F-3B01-6A72-F0A6-C39BE798A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7432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4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8CB6DF-D694-C5D5-E676-F83557B37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6379650-E141-6608-A836-9E81852AE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7" name="WhatsApp Video 2023-03-17 at 10.28.10 PM">
            <a:hlinkClick r:id="" action="ppaction://media"/>
            <a:extLst>
              <a:ext uri="{FF2B5EF4-FFF2-40B4-BE49-F238E27FC236}">
                <a16:creationId xmlns:a16="http://schemas.microsoft.com/office/drawing/2014/main" id="{3629F760-A5F0-BA43-8694-D6CCEB7F3E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6488" y="1316736"/>
            <a:ext cx="3352800" cy="47015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4F5912E-E915-DF31-6BC0-9E81502CA62A}"/>
              </a:ext>
            </a:extLst>
          </p:cNvPr>
          <p:cNvSpPr txBox="1"/>
          <p:nvPr/>
        </p:nvSpPr>
        <p:spPr>
          <a:xfrm>
            <a:off x="5947664" y="292608"/>
            <a:ext cx="587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VIDEO: POR FAVOR POSICIONARSE EN LA FOTO PARA VERLO</a:t>
            </a:r>
          </a:p>
        </p:txBody>
      </p:sp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EEE766-7595-97F1-2332-6B9AA7D66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395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E69FBE-AD08-6264-BB6B-7FA2711DC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2" y="0"/>
            <a:ext cx="571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6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E8B639-9139-3597-45BA-6BE00EF21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90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815096-F77B-60F1-AB9B-5B63F1F77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4A3C18-C4B6-9DFE-9936-0E1830FB1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888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4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639277-B421-E6C8-67C5-0F616ECE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78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33B168-CF4E-E9B3-5D76-B0F022A6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90F750-EB11-D624-4473-16C5F4F6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4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B7491C-1E67-00A5-E4F4-A0457B1EE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5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A95950-7E7E-B075-F1B9-625652836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213376A-C87E-A479-CF47-D4E0CEEEA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13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922211" y="332750"/>
            <a:ext cx="628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  <a:latin typeface="Arial Black" panose="020B0A04020102020204" pitchFamily="34" charset="0"/>
              </a:rPr>
              <a:t>INGRESOS MARZO 2023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941154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7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NEGRO 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794092"/>
              </p:ext>
            </p:extLst>
          </p:nvPr>
        </p:nvGraphicFramePr>
        <p:xfrm>
          <a:off x="0" y="-164592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115407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790959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3241564" y="201168"/>
            <a:ext cx="570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GASTOS MARZO 2023</a:t>
            </a:r>
            <a:endParaRPr lang="es-ES" sz="36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A95A991-085D-6DEA-91A4-2FFD51DB3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64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245B14-2920-3029-98E5-3D3B5EA59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5736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07789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257843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00B050"/>
                </a:solidFill>
                <a:latin typeface="Arial Black" panose="020B0A04020102020204" pitchFamily="34" charset="0"/>
              </a:rPr>
              <a:t>BALANCE </a:t>
            </a:r>
            <a:r>
              <a:rPr lang="es-ES" sz="4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GENERAL</a:t>
            </a:r>
            <a:endParaRPr lang="es-ES" sz="4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b="1" dirty="0">
                <a:solidFill>
                  <a:srgbClr val="00B050"/>
                </a:solidFill>
              </a:rPr>
              <a:t>MARZO DEL 2023</a:t>
            </a:r>
          </a:p>
          <a:p>
            <a:pPr algn="ctr"/>
            <a:r>
              <a:rPr lang="es-ES" sz="1600" b="1" dirty="0">
                <a:solidFill>
                  <a:srgbClr val="00B050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744428"/>
              </p:ext>
            </p:extLst>
          </p:nvPr>
        </p:nvGraphicFramePr>
        <p:xfrm>
          <a:off x="7357805" y="1610202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08D856-8883-A851-9DBA-BC085FD49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1D596B-376B-9446-5861-8E5F37219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7432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FE4B1B-2E7B-3945-0457-5110C596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DED34D-C528-3845-8B11-249041FF2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0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3-19 at 9.50.00 AM">
            <a:hlinkClick r:id="" action="ppaction://media"/>
            <a:extLst>
              <a:ext uri="{FF2B5EF4-FFF2-40B4-BE49-F238E27FC236}">
                <a16:creationId xmlns:a16="http://schemas.microsoft.com/office/drawing/2014/main" id="{4447F216-3204-A5EE-1743-A11808D85F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008" y="1141476"/>
            <a:ext cx="3352800" cy="45750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DFE885B-9016-8BBF-A0AE-D62CCCD60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87" y="0"/>
            <a:ext cx="5738813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B3900B6-4F86-96D1-686E-C9AAEBB98A64}"/>
              </a:ext>
            </a:extLst>
          </p:cNvPr>
          <p:cNvSpPr txBox="1"/>
          <p:nvPr/>
        </p:nvSpPr>
        <p:spPr>
          <a:xfrm>
            <a:off x="859536" y="347472"/>
            <a:ext cx="4334256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37613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B7A80B-D6AB-6B7F-5D4A-CC82334B7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0C9695-3588-C954-91CB-067FBEC3A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47476</TotalTime>
  <Words>321</Words>
  <Application>Microsoft Office PowerPoint</Application>
  <PresentationFormat>Panorámica</PresentationFormat>
  <Paragraphs>114</Paragraphs>
  <Slides>51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416</cp:revision>
  <dcterms:created xsi:type="dcterms:W3CDTF">2019-04-30T23:24:35Z</dcterms:created>
  <dcterms:modified xsi:type="dcterms:W3CDTF">2023-06-14T01:49:09Z</dcterms:modified>
</cp:coreProperties>
</file>